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>
      <p:cViewPr varScale="1">
        <p:scale>
          <a:sx n="76" d="100"/>
          <a:sy n="76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81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16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990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59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24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38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86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8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23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81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39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3A9A0-90CC-434B-871E-97D57916CB1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58D6D-0347-4B4B-9E59-8A8794CE2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365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«Картина со смыслом»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твоим….смыслом жизни, как известно: </a:t>
            </a:r>
          </a:p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ТАМ, ГДЕ НАШИ МЫСЛИ</a:t>
            </a:r>
          </a:p>
        </p:txBody>
      </p:sp>
    </p:spTree>
    <p:extLst>
      <p:ext uri="{BB962C8B-B14F-4D97-AF65-F5344CB8AC3E}">
        <p14:creationId xmlns:p14="http://schemas.microsoft.com/office/powerpoint/2010/main" val="2653003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564x/50/ce/33/50ce333946674dd56e3bc77d52410f2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30" y="109441"/>
            <a:ext cx="4956752" cy="660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72546" y="221674"/>
            <a:ext cx="644236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Напишем на картине вдохновляющую или </a:t>
            </a:r>
          </a:p>
          <a:p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мотивирующую фразу. </a:t>
            </a:r>
          </a:p>
          <a:p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чаще вы будете смотреть на неё, тем быстрее ваша реальность будет выстраиваться </a:t>
            </a:r>
          </a:p>
          <a:p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нужном для вас направлении.</a:t>
            </a:r>
          </a:p>
        </p:txBody>
      </p:sp>
    </p:spTree>
    <p:extLst>
      <p:ext uri="{BB962C8B-B14F-4D97-AF65-F5344CB8AC3E}">
        <p14:creationId xmlns:p14="http://schemas.microsoft.com/office/powerpoint/2010/main" val="724563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ин содержит это изображение: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75647"/>
            <a:ext cx="2247900" cy="3990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Пин содержит это изображение: Никогд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857" y="2562080"/>
            <a:ext cx="2247900" cy="3990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Пин содержит это изображение: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5939" y="185159"/>
            <a:ext cx="2238375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29504" y="623455"/>
            <a:ext cx="65915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прием-метод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аффирамации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применить для родителей.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Пускай этот день у них начнется с улыбки.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09309" y="2480076"/>
            <a:ext cx="716164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отличный родитель.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Счастье, это когда тебя понимают.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могу ошибаться, но я всегда учусь.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– это счастье.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верю в себя и горжусь собой.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супер-герой своей жизни!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Совершать ошибки – это нормально.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делаю правильный выбор!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Мои возможности безграничны!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голос имеет значение!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ребенок – частица моего сердца и моей души.</a:t>
            </a:r>
          </a:p>
        </p:txBody>
      </p:sp>
    </p:spTree>
    <p:extLst>
      <p:ext uri="{BB962C8B-B14F-4D97-AF65-F5344CB8AC3E}">
        <p14:creationId xmlns:p14="http://schemas.microsoft.com/office/powerpoint/2010/main" val="79574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аффирмация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короткое позитивное утверждение. Важно верить, что мысли материальны. Всё в нашем мире работает на уровне ЭНЕРГИЙ.</a:t>
            </a:r>
          </a:p>
          <a:p>
            <a:pPr marL="0" indent="0" algn="ctr">
              <a:buNone/>
            </a:pPr>
            <a:r>
              <a:rPr lang="ru-RU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«Думай хорошо-будет хорошо» 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так формируются установки, которые обязательно приведут к результату.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085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Аффирмации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имеют свои характерные особенности: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Аффирмация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утверждение.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Проговариваются от первого лица.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Формулируются исключительно в настоящем времени, здесь и сейчас.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аффирмации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носят исключительно позитивный характер.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Фраза должна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образной, вызывать определенные ощущения.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аффирмация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из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1365752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проще методика, тем она эффективней.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pinimg.com/564x/99/70/dd/9970dd76c76b150cf0c2ea2d7b765c4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229" y="1825625"/>
            <a:ext cx="5362575" cy="478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103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232</Words>
  <Application>Microsoft Office PowerPoint</Application>
  <PresentationFormat>Широкоэкранный</PresentationFormat>
  <Paragraphs>33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Мастер-класс «Картина со смыслом»</vt:lpstr>
      <vt:lpstr>Презентация PowerPoint</vt:lpstr>
      <vt:lpstr>Презентация PowerPoint</vt:lpstr>
      <vt:lpstr>Что такое аффирмация?</vt:lpstr>
      <vt:lpstr>Аффирмации имеют свои характерные особенности:</vt:lpstr>
      <vt:lpstr>Чем проще методика, тем она эффективней.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«Картина со смыслом»</dc:title>
  <dc:creator>WIN7</dc:creator>
  <cp:lastModifiedBy>Радуга МБДОУ</cp:lastModifiedBy>
  <cp:revision>6</cp:revision>
  <dcterms:created xsi:type="dcterms:W3CDTF">2023-05-15T03:22:51Z</dcterms:created>
  <dcterms:modified xsi:type="dcterms:W3CDTF">2023-05-24T23:49:32Z</dcterms:modified>
</cp:coreProperties>
</file>